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0" y="2788920"/>
          <a:ext cx="457200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c49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249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