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948940"/>
          <a:ext cx="18288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الاسم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القيمة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مرحبا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١٢٣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שלום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456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