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"/>
          <p:cNvSpPr txBox="1"/>
          <p:nvPr/>
        </p:nvSpPr>
        <p:spPr>
          <a:xfrm>
            <a:off x="457200" y="2674620"/>
            <a:ext cx="8229600" cy="457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b="1" sz="2400"/>
              <a:t>販売実績</a:t>
            </a:r>
          </a:p>
        </p:txBody>
      </p:sp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3223260"/>
          <a:ext cx="18288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地域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売上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東京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1,250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大阪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980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