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200400" y="2948940"/>
          <a:ext cx="2743200" cy="96012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b="1"/>
                        <a:t>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Active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Alice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yes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Bob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no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