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3657600" y="2308860"/>
          <a:ext cx="1828800" cy="224028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914400"/>
              </a:tblGrid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Value</a:t>
                      </a:r>
                    </a:p>
                  </a:txBody>
                  <a:tcPr/>
                </a:tc>
              </a:tr>
              <a:tr h="320040">
                <a:tc gridSpan="2">
                  <a:txBody>
                    <a:bodyPr/>
                    <a:lstStyle/>
                    <a:p>
                      <a:r>
                        <a:rPr lang="en-US" b="1"/>
                        <a:t>North America</a:t>
                      </a:r>
                    </a:p>
                  </a:txBody>
                  <a:tcPr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1250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420</a:t>
                      </a:r>
                    </a:p>
                  </a:txBody>
                  <a:tcPr/>
                </a:tc>
              </a:tr>
              <a:tr h="320040">
                <a:tc gridSpan="2">
                  <a:txBody>
                    <a:bodyPr/>
                    <a:lstStyle/>
                    <a:p>
                      <a:r>
                        <a:rPr lang="en-US" b="1"/>
                        <a:t>Europe</a:t>
                      </a:r>
                    </a:p>
                  </a:txBody>
                  <a:tcPr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890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610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