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468880"/>
          <a:ext cx="1828800" cy="192024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Sample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underline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/>
                        <a:t>Underlined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line-through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/>
                        <a:t>Struck out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18px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/>
                        <a:t>Larger text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smaller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/>
                        <a:t>Smaller text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inline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Plain, </a:t>
                      </a:r>
                      <a:r>
                        <a:rPr lang="en-US" u="sng"/>
                        <a:t>underlined</a:t>
                      </a:r>
                      <a:r>
                        <a:rPr lang="en-US"/>
                        <a:t>, </a:t>
                      </a:r>
                      <a:r>
                        <a:rPr lang="en-US" strike="sngStrike"/>
                        <a:t>struck</a:t>
                      </a:r>
                      <a:r>
                        <a:rPr lang="en-US"/>
                        <a:t> and </a:t>
                      </a:r>
                      <a:r>
                        <a:rPr lang="en-US" sz="1350"/>
                        <a:t>large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