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"/>
          <p:cNvSpPr txBox="1"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b="1" sz="2400"/>
              <a:t>Sequence</a:t>
            </a:r>
          </a:p>
        </p:txBody>
      </p:sp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777240"/>
          <a:ext cx="2743200" cy="3232404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2n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n^2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289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361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441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484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529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576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676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729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784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841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961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1024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1089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1156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1296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1369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1444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1521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1681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1764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1849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1936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2116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2209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2304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2401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2601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2704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2809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2916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3136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3249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3364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3481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3600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3721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3844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3969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4096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4225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4356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4489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4624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4761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4900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5041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5184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5329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5476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5625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5776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5929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6084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6241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6400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6561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6724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6889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7056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7225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7396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7569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7744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7921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8100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8281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8464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8649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8836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9025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9216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9409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9604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row 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9801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