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Note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A </a:t>
                      </a:r>
                      <a:r>
                        <a:rPr lang="en-US" i="1">
                          <a:solidFill>
                            <a:srgbClr val="8E44AD"/>
                          </a:solidFill>
                        </a:rPr>
                        <a:t>systems</a:t>
                      </a:r>
                      <a:r>
                        <a:rPr lang="en-US"/>
                        <a:t> language.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