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948940"/>
          <a:ext cx="18288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Value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b="1">
                          <a:solidFill>
                            <a:srgbClr val="2C3E50"/>
                          </a:solidFill>
                        </a:rPr>
                        <a:t>special</a:t>
                      </a:r>
                    </a:p>
                  </a:txBody>
                  <a:tcPr>
                    <a:solidFill>
                      <a:srgbClr val="F1C40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99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