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628900"/>
          <a:ext cx="2743200" cy="160020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>
                    <a:solidFill>
                      <a:srgbClr val="F9F9F9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11</a:t>
                      </a:r>
                    </a:p>
                  </a:txBody>
                  <a:tcP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12</a:t>
                      </a:r>
                    </a:p>
                  </a:txBody>
                  <a:tcPr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