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83464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1,024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56616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/>
              <a:t>Source: internal analytics.</a:t>
            </a:r>
          </a:p>
          <a:p>
            <a:r>
              <a:rPr lang="en-US" sz="1000"/>
              <a:t>Collected June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