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948940"/>
          <a:ext cx="27432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Growth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4%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2%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