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3108960"/>
          <a:ext cx="36576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Z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