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4114800" y="2788920"/>
          <a:ext cx="9144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Item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First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Second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Third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