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"/>
          <p:cNvSpPr txBox="1"/>
          <p:nvPr/>
        </p:nvSpPr>
        <p:spPr>
          <a:xfrm>
            <a:off x="457200" y="2240280"/>
            <a:ext cx="8229600" cy="4572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b="1" sz="2400"/>
              <a:t>Reaction rate constants</a:t>
            </a:r>
          </a:p>
        </p:txBody>
      </p:sp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2743200" y="2788920"/>
          <a:ext cx="3657600" cy="128016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Compound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/>
                        <a:t>k (s⁻¹)</a:t>
                      </a:r>
                      <a:r>
                        <a:rPr lang="en-US" b="1" baseline="3000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/>
                        <a:t>T (K)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/>
                        <a:t>Ea (kJ/mol)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1.2×10³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52.3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3.4×10²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61.0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8.9×10¹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70.8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Notes"/>
          <p:cNvSpPr txBox="1"/>
          <p:nvPr/>
        </p:nvSpPr>
        <p:spPr>
          <a:xfrm>
            <a:off x="457200" y="4160520"/>
            <a:ext cx="8229600" cy="4572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000" baseline="30000"/>
              <a:t>a</a:t>
            </a:r>
            <a:r>
              <a:rPr lang="en-US" sz="1000"/>
              <a:t> </a:t>
            </a:r>
            <a:r>
              <a:rPr lang="en-US" sz="1000"/>
              <a:t>Measured under pseudo-first-order conditions.</a:t>
            </a:r>
          </a:p>
          <a:p>
            <a:r>
              <a:rPr lang="en-US" sz="1000"/>
              <a:t>Source: laboratory notebook, 2026.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