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3657600" y="2788920"/>
          <a:ext cx="1828800" cy="128016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914400"/>
              </a:tblGrid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/>
                        <a:t>Value</a:t>
                      </a:r>
                    </a:p>
                  </a:txBody>
                  <a:tcPr/>
                </a:tc>
              </a:tr>
              <a:tr h="320040">
                <a:tc rowSpan="2">
                  <a:txBody>
                    <a:bodyPr/>
                    <a:lstStyle/>
                    <a:p>
                      <a:r>
                        <a:rPr lang="en-US"/>
                        <a:t>Japan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100</a:t>
                      </a:r>
                    </a:p>
                  </a:txBody>
                  <a:tcPr/>
                </a:tc>
              </a:tr>
              <a:tr h="3200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110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Korea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80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