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3108960"/>
          <a:ext cx="1828800" cy="64008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Kind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Rendered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bold+italic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