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2743200" y="3108960"/>
          <a:ext cx="36576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="1"/>
                        <a:t>J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/>
                        <a:t>justified text here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