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200400" y="2948940"/>
          <a:ext cx="2743200" cy="96012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Product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Qty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Price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Widget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3.50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Gadget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19.99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