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2743200" y="2788920"/>
          <a:ext cx="36576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  <a:gridCol w="914400"/>
              </a:tblGrid>
              <a:tr h="3200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/>
                        <a:t>Group 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/>
                        <a:t>Group B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