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924300" y="2948940"/>
          <a:ext cx="1295400" cy="960120"/>
        </p:xfrm>
        <a:graphic>
          <a:graphicData uri="http://schemas.openxmlformats.org/drawingml/2006/table">
            <a:tbl>
              <a:tblPr firstRow="1" bandRow="1"/>
              <a:tblGrid>
                <a:gridCol w="381000"/>
                <a:gridCol w="914400"/>
              </a:tblGrid>
              <a:tr h="320040"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Description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 long descriptive line of text.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Another spanning description here.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