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743200" y="2948940"/>
          <a:ext cx="36576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Growth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3%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