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788920"/>
          <a:ext cx="27432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  <a:tr h="320040">
                <a:tc gridSpan="2" rowSpan="2">
                  <a:txBody>
                    <a:bodyPr/>
                    <a:lstStyle/>
                    <a:p>
                      <a:r>
                        <a:rPr lang="en-US"/>
                        <a:t>2x2 block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top-right</a:t>
                      </a:r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mid-right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z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