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4114800" y="3108960"/>
          <a:ext cx="9144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Value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Hello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