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3108960"/>
          <a:ext cx="1828800" cy="64008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Constrained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Free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clamped between 80 and 200px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grows freely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