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868680"/>
          <a:ext cx="1828800" cy="512064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Group 1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Group 2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Group 3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Group 4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Group 5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