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524250" y="3108960"/>
          <a:ext cx="2095500" cy="640080"/>
        </p:xfrm>
        <a:graphic>
          <a:graphicData uri="http://schemas.openxmlformats.org/drawingml/2006/table">
            <a:tbl>
              <a:tblPr firstRow="1" bandRow="1"/>
              <a:tblGrid>
                <a:gridCol w="952500"/>
                <a:gridCol w="11430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Token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URL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https://example.com/very/long/path/that/should/not/break/nicely?query=1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