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3108960"/>
          <a:ext cx="1828800" cy="64008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Address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123 Main St</a:t>
                      </a:r>
                      <a:br/>
                      <a:r>
                        <a:rPr lang="en-US"/>
                        <a:t>Suite 100</a:t>
                      </a:r>
                      <a:br/>
                      <a:r>
                        <a:rPr lang="en-US"/>
                        <a:t>Anytown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