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3108960"/>
          <a:ext cx="1828800" cy="6400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Icon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Label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logo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Brand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