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94894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Visible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Visible 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