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"/>
          <p:cNvSpPr txBox="1"/>
          <p:nvPr/>
        </p:nvSpPr>
        <p:spPr>
          <a:xfrm>
            <a:off x="457200" y="299466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b="1" sz="2400"/>
              <a:t>Empty</a:t>
            </a:r>
          </a:p>
        </p:txBody>
      </p:sp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3543300"/>
          <a:ext cx="2743200" cy="32004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