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1988820"/>
          <a:ext cx="1828800" cy="28803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Amount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Q1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Subtotal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30</a:t>
                      </a:r>
                    </a:p>
                  </a:txBody>
                  <a:tcPr/>
                </a:tc>
              </a:tr>
              <a:tr h="320040">
                <a:tc gridSpan="2">
                  <a:txBody>
                    <a:bodyPr/>
                    <a:lstStyle/>
                    <a:p>
                      <a:r>
                        <a:rPr lang="en-US" b="1"/>
                        <a:t>Q2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Subtotal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40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