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628900"/>
          <a:ext cx="1828800" cy="16002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Amount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Gamma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60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