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78892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Score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90</a:t>
                      </a:r>
                      <a:r>
                        <a:rPr lang="en-US" baseline="30000"/>
                        <a:t>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3840480"/>
            <a:ext cx="8229600" cy="2286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 baseline="30000"/>
              <a:t>1</a:t>
            </a:r>
            <a:r>
              <a:rPr lang="en-US" sz="1000"/>
              <a:t> </a:t>
            </a:r>
            <a:r>
              <a:rPr lang="en-US" sz="1000"/>
              <a:t>Includes bonus points.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