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67462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Name</a:t>
                      </a:r>
                      <a:r>
                        <a:rPr lang="en-US" b="1" baseline="3000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Score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90</a:t>
                      </a:r>
                      <a:r>
                        <a:rPr lang="en-US" baseline="30000"/>
                        <a:t>b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Bob</a:t>
                      </a:r>
                      <a:r>
                        <a:rPr lang="en-US" baseline="3000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372618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 baseline="30000"/>
              <a:t>a</a:t>
            </a:r>
            <a:r>
              <a:rPr lang="en-US" sz="1000"/>
              <a:t> </a:t>
            </a:r>
            <a:r>
              <a:rPr lang="en-US" sz="1000"/>
              <a:t>Given name only.</a:t>
            </a:r>
          </a:p>
          <a:p>
            <a:r>
              <a:rPr lang="en-US" sz="1000" baseline="30000"/>
              <a:t>b</a:t>
            </a:r>
            <a:r>
              <a:rPr lang="en-US" sz="1000"/>
              <a:t> </a:t>
            </a:r>
            <a:r>
              <a:rPr lang="en-US" sz="1000"/>
              <a:t>Provisional value.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