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657600" y="2788920"/>
          <a:ext cx="1828800" cy="96012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GDP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Atlantis</a:t>
                      </a:r>
                      <a:r>
                        <a:rPr lang="en-US" baseline="3000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N/A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Utopia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999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Notes"/>
          <p:cNvSpPr txBox="1"/>
          <p:nvPr/>
        </p:nvSpPr>
        <p:spPr>
          <a:xfrm>
            <a:off x="457200" y="3840480"/>
            <a:ext cx="8229600" cy="2286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000" baseline="30000"/>
              <a:t>*</a:t>
            </a:r>
            <a:r>
              <a:rPr lang="en-US" sz="1000"/>
              <a:t> </a:t>
            </a:r>
            <a:r>
              <a:rPr lang="en-US" sz="1000"/>
              <a:t>Fictional; illustrative only.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