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200400" y="3108960"/>
          <a:ext cx="2743200" cy="64008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C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