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"/>
          <p:cNvSpPr txBox="1"/>
          <p:nvPr/>
        </p:nvSpPr>
        <p:spPr>
          <a:xfrm>
            <a:off x="457200" y="2194560"/>
            <a:ext cx="8229600" cy="4572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b="1" sz="2400"/>
              <a:t>Quarterly P&amp;L</a:t>
            </a:r>
          </a:p>
        </p:txBody>
      </p:sp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743200"/>
          <a:ext cx="2743200" cy="16002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Line 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Q1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Q2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Revenue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$1,200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$1,350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COGS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$700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$760</a:t>
                      </a:r>
                    </a:p>
                  </a:txBody>
                  <a:tcPr>
                    <a:solidFill>
                      <a:srgbClr val="F9F9F9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Opex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$320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Net income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$200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$270</a:t>
                      </a:r>
                    </a:p>
                  </a:txBody>
                  <a:tcPr>
                    <a:solidFill>
                      <a:srgbClr val="F5F5F5"/>
                    </a:solidFill>
                  </a:tcPr>
                </a:tc>
              </a:tr>
            </a:tbl>
          </a:graphicData>
        </a:graphic>
      </p:graphicFrame>
      <p:sp>
        <p:nvSpPr>
          <p:cNvPr id="4" name="Notes"/>
          <p:cNvSpPr txBox="1"/>
          <p:nvPr/>
        </p:nvSpPr>
        <p:spPr>
          <a:xfrm>
            <a:off x="457200" y="4434840"/>
            <a:ext cx="8229600" cy="2286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en-US" sz="1000"/>
              <a:t>Unaudited management figures.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