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788920"/>
          <a:ext cx="18288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Amount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1234.5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6.789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42.0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