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Text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composed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café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decomposed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café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stacked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à́̂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