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2628900" y="3108960"/>
          <a:ext cx="3886200" cy="640080"/>
        </p:xfrm>
        <a:graphic>
          <a:graphicData uri="http://schemas.openxmlformats.org/drawingml/2006/table">
            <a:tbl>
              <a:tblPr firstRow="1" bandRow="1"/>
              <a:tblGrid>
                <a:gridCol w="1143000"/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Fixed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Percent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Fraction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Auto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120px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auto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