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948940"/>
          <a:ext cx="27432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 gridSpan="3">
                  <a:txBody>
                    <a:bodyPr/>
                    <a:lstStyle/>
                    <a:p>
                      <a:pPr algn="ctr"/>
                      <a:r>
                        <a:rPr lang="en-US" b="1"/>
                        <a:t>Full-width spanner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