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788920"/>
          <a:ext cx="27432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/>
                        <a:t>Scores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Q2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88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