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94894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Temp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FFFF"/>
                          </a:solidFill>
                        </a:rPr>
                        <a:t>hot</a:t>
                      </a:r>
                    </a:p>
                  </a:txBody>
                  <a:tcPr>
                    <a:solidFill>
                      <a:srgbClr val="C0392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FFFF"/>
                          </a:solidFill>
                        </a:rPr>
                        <a:t>cold</a:t>
                      </a:r>
                    </a:p>
                  </a:txBody>
                  <a:tcPr>
                    <a:solidFill>
                      <a:srgbClr val="2980B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