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948940"/>
          <a:ext cx="27432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A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</a:lnL>
                    <a:lnR w="9525">
                      <a:solidFill>
                        <a:srgbClr val="333333"/>
                      </a:solidFill>
                    </a:lnR>
                    <a:lnT w="9525">
                      <a:solidFill>
                        <a:srgbClr val="333333"/>
                      </a:solidFill>
                    </a:lnT>
                    <a:lnB w="9525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</a:lnL>
                    <a:lnR w="9525">
                      <a:solidFill>
                        <a:srgbClr val="333333"/>
                      </a:solidFill>
                    </a:lnR>
                    <a:lnT w="9525">
                      <a:solidFill>
                        <a:srgbClr val="333333"/>
                      </a:solidFill>
                    </a:lnT>
                    <a:lnB w="9525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</a:lnL>
                    <a:lnR w="9525">
                      <a:solidFill>
                        <a:srgbClr val="333333"/>
                      </a:solidFill>
                    </a:lnR>
                    <a:lnT w="9525">
                      <a:solidFill>
                        <a:srgbClr val="333333"/>
                      </a:solidFill>
                    </a:lnT>
                    <a:lnB w="9525">
                      <a:solidFill>
                        <a:srgbClr val="333333"/>
                      </a:solidFill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</a:lnL>
                    <a:lnR w="9525">
                      <a:solidFill>
                        <a:srgbClr val="333333"/>
                      </a:solidFill>
                    </a:lnR>
                    <a:lnT w="9525">
                      <a:solidFill>
                        <a:srgbClr val="333333"/>
                      </a:solidFill>
                    </a:lnT>
                    <a:lnB w="9525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</a:lnL>
                    <a:lnR w="9525">
                      <a:solidFill>
                        <a:srgbClr val="333333"/>
                      </a:solidFill>
                    </a:lnR>
                    <a:lnT w="9525">
                      <a:solidFill>
                        <a:srgbClr val="333333"/>
                      </a:solidFill>
                    </a:lnT>
                    <a:lnB w="9525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</a:lnL>
                    <a:lnR w="9525">
                      <a:solidFill>
                        <a:srgbClr val="333333"/>
                      </a:solidFill>
                    </a:lnR>
                    <a:lnT w="9525">
                      <a:solidFill>
                        <a:srgbClr val="333333"/>
                      </a:solidFill>
                    </a:lnT>
                    <a:lnB w="9525">
                      <a:solidFill>
                        <a:srgbClr val="333333"/>
                      </a:solidFill>
                    </a:lnB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</a:lnL>
                    <a:lnR w="9525">
                      <a:solidFill>
                        <a:srgbClr val="333333"/>
                      </a:solidFill>
                    </a:lnR>
                    <a:lnT w="9525">
                      <a:solidFill>
                        <a:srgbClr val="333333"/>
                      </a:solidFill>
                    </a:lnT>
                    <a:lnB w="9525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</a:lnL>
                    <a:lnR w="9525">
                      <a:solidFill>
                        <a:srgbClr val="333333"/>
                      </a:solidFill>
                    </a:lnR>
                    <a:lnT w="9525">
                      <a:solidFill>
                        <a:srgbClr val="333333"/>
                      </a:solidFill>
                    </a:lnT>
                    <a:lnB w="9525">
                      <a:solidFill>
                        <a:srgbClr val="333333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>
                    <a:lnL w="9525">
                      <a:solidFill>
                        <a:srgbClr val="333333"/>
                      </a:solidFill>
                    </a:lnL>
                    <a:lnR w="9525">
                      <a:solidFill>
                        <a:srgbClr val="333333"/>
                      </a:solidFill>
                    </a:lnR>
                    <a:lnT w="9525">
                      <a:solidFill>
                        <a:srgbClr val="333333"/>
                      </a:solidFill>
                    </a:lnT>
                    <a:lnB w="9525">
                      <a:solidFill>
                        <a:srgbClr val="333333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