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1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" Target="slides/slide1.xml"/>
  <Relationship Id="rId2" Type="http://schemas.openxmlformats.org/officeDocument/2006/relationships/slideMaster" Target="slideMasters/slideMaster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>
  <p:cSld>
    <p:spTree>
      <p:nvGrpSpPr>
        <p:cNvPr id="1" name=""/>
        <p:cNvGrpSpPr/>
        <p:nvPr/>
      </p:nvGrpSpPr>
      <p:grpSpPr/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2" name="Table"/>
          <p:cNvGraphicFramePr>
            <a:graphicFrameLocks noGrp="1"/>
          </p:cNvGraphicFramePr>
          <p:nvPr/>
        </p:nvGraphicFramePr>
        <p:xfrm>
          <a:off x="3200400" y="2948940"/>
          <a:ext cx="2743200" cy="960120"/>
        </p:xfrm>
        <a:graphic>
          <a:graphicData uri="http://schemas.openxmlformats.org/drawingml/2006/table">
            <a:tbl>
              <a:tblPr firstRow="1" bandRow="1"/>
              <a:tblGrid>
                <a:gridCol w="914400"/>
                <a:gridCol w="914400"/>
                <a:gridCol w="914400"/>
              </a:tblGrid>
              <a:tr h="320040">
                <a:tc>
                  <a:txBody>
                    <a:bodyPr/>
                    <a:lstStyle/>
                    <a:p>
                      <a:r>
                        <a:rPr lang="en-US" b="1"/>
                        <a:t>A</a:t>
                      </a:r>
                    </a:p>
                  </a:txBody>
                  <a:tcPr>
                    <a:lnL w="9525" cmpd="dbl">
                      <a:solidFill>
                        <a:srgbClr val="333333"/>
                      </a:solidFill>
                    </a:lnL>
                    <a:lnR w="9525" cmpd="dbl">
                      <a:solidFill>
                        <a:srgbClr val="333333"/>
                      </a:solidFill>
                    </a:lnR>
                    <a:lnT w="9525" cmpd="dbl">
                      <a:solidFill>
                        <a:srgbClr val="333333"/>
                      </a:solidFill>
                    </a:lnT>
                    <a:lnB w="9525" cmpd="dbl">
                      <a:solidFill>
                        <a:srgbClr val="333333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/>
                        <a:t>B</a:t>
                      </a:r>
                    </a:p>
                  </a:txBody>
                  <a:tcPr>
                    <a:lnL w="9525" cmpd="dbl">
                      <a:solidFill>
                        <a:srgbClr val="333333"/>
                      </a:solidFill>
                    </a:lnL>
                    <a:lnR w="9525" cmpd="dbl">
                      <a:solidFill>
                        <a:srgbClr val="333333"/>
                      </a:solidFill>
                    </a:lnR>
                    <a:lnT w="9525" cmpd="dbl">
                      <a:solidFill>
                        <a:srgbClr val="333333"/>
                      </a:solidFill>
                    </a:lnT>
                    <a:lnB w="9525" cmpd="dbl">
                      <a:solidFill>
                        <a:srgbClr val="333333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</a:t>
                      </a:r>
                    </a:p>
                  </a:txBody>
                  <a:tcPr>
                    <a:lnL w="9525" cmpd="dbl">
                      <a:solidFill>
                        <a:srgbClr val="333333"/>
                      </a:solidFill>
                    </a:lnL>
                    <a:lnR w="9525" cmpd="dbl">
                      <a:solidFill>
                        <a:srgbClr val="333333"/>
                      </a:solidFill>
                    </a:lnR>
                    <a:lnT w="9525" cmpd="dbl">
                      <a:solidFill>
                        <a:srgbClr val="333333"/>
                      </a:solidFill>
                    </a:lnT>
                    <a:lnB w="9525" cmpd="dbl">
                      <a:solidFill>
                        <a:srgbClr val="333333"/>
                      </a:solidFill>
                    </a:lnB>
                  </a:tcPr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>
                    <a:lnL w="9525" cmpd="dbl">
                      <a:solidFill>
                        <a:srgbClr val="333333"/>
                      </a:solidFill>
                    </a:lnL>
                    <a:lnR w="9525" cmpd="dbl">
                      <a:solidFill>
                        <a:srgbClr val="333333"/>
                      </a:solidFill>
                    </a:lnR>
                    <a:lnT w="9525" cmpd="dbl">
                      <a:solidFill>
                        <a:srgbClr val="333333"/>
                      </a:solidFill>
                    </a:lnT>
                    <a:lnB w="9525" cmpd="dbl">
                      <a:solidFill>
                        <a:srgbClr val="333333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2</a:t>
                      </a:r>
                    </a:p>
                  </a:txBody>
                  <a:tcPr>
                    <a:lnL w="9525" cmpd="dbl">
                      <a:solidFill>
                        <a:srgbClr val="333333"/>
                      </a:solidFill>
                    </a:lnL>
                    <a:lnR w="9525" cmpd="dbl">
                      <a:solidFill>
                        <a:srgbClr val="333333"/>
                      </a:solidFill>
                    </a:lnR>
                    <a:lnT w="9525" cmpd="dbl">
                      <a:solidFill>
                        <a:srgbClr val="333333"/>
                      </a:solidFill>
                    </a:lnT>
                    <a:lnB w="9525" cmpd="dbl">
                      <a:solidFill>
                        <a:srgbClr val="333333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3</a:t>
                      </a:r>
                    </a:p>
                  </a:txBody>
                  <a:tcPr>
                    <a:lnL w="9525" cmpd="dbl">
                      <a:solidFill>
                        <a:srgbClr val="333333"/>
                      </a:solidFill>
                    </a:lnL>
                    <a:lnR w="9525" cmpd="dbl">
                      <a:solidFill>
                        <a:srgbClr val="333333"/>
                      </a:solidFill>
                    </a:lnR>
                    <a:lnT w="9525" cmpd="dbl">
                      <a:solidFill>
                        <a:srgbClr val="333333"/>
                      </a:solidFill>
                    </a:lnT>
                    <a:lnB w="9525" cmpd="dbl">
                      <a:solidFill>
                        <a:srgbClr val="333333"/>
                      </a:solidFill>
                    </a:lnB>
                  </a:tcPr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4</a:t>
                      </a:r>
                    </a:p>
                  </a:txBody>
                  <a:tcPr>
                    <a:lnL w="9525" cmpd="dbl">
                      <a:solidFill>
                        <a:srgbClr val="333333"/>
                      </a:solidFill>
                    </a:lnL>
                    <a:lnR w="9525" cmpd="dbl">
                      <a:solidFill>
                        <a:srgbClr val="333333"/>
                      </a:solidFill>
                    </a:lnR>
                    <a:lnT w="9525" cmpd="dbl">
                      <a:solidFill>
                        <a:srgbClr val="333333"/>
                      </a:solidFill>
                    </a:lnT>
                    <a:lnB w="9525" cmpd="dbl">
                      <a:solidFill>
                        <a:srgbClr val="333333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5</a:t>
                      </a:r>
                    </a:p>
                  </a:txBody>
                  <a:tcPr>
                    <a:lnL w="9525" cmpd="dbl">
                      <a:solidFill>
                        <a:srgbClr val="333333"/>
                      </a:solidFill>
                    </a:lnL>
                    <a:lnR w="9525" cmpd="dbl">
                      <a:solidFill>
                        <a:srgbClr val="333333"/>
                      </a:solidFill>
                    </a:lnR>
                    <a:lnT w="9525" cmpd="dbl">
                      <a:solidFill>
                        <a:srgbClr val="333333"/>
                      </a:solidFill>
                    </a:lnT>
                    <a:lnB w="9525" cmpd="dbl">
                      <a:solidFill>
                        <a:srgbClr val="333333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6</a:t>
                      </a:r>
                    </a:p>
                  </a:txBody>
                  <a:tcPr>
                    <a:lnL w="9525" cmpd="dbl">
                      <a:solidFill>
                        <a:srgbClr val="333333"/>
                      </a:solidFill>
                    </a:lnL>
                    <a:lnR w="9525" cmpd="dbl">
                      <a:solidFill>
                        <a:srgbClr val="333333"/>
                      </a:solidFill>
                    </a:lnR>
                    <a:lnT w="9525" cmpd="dbl">
                      <a:solidFill>
                        <a:srgbClr val="333333"/>
                      </a:solidFill>
                    </a:lnT>
                    <a:lnB w="9525" cmpd="dbl">
                      <a:solidFill>
                        <a:srgbClr val="333333"/>
                      </a:solidFill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