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  <a:prstDash val="dash"/>
                    </a:lnL>
                    <a:lnR w="9525">
                      <a:solidFill>
                        <a:srgbClr val="333333"/>
                      </a:solidFill>
                      <a:prstDash val="dash"/>
                    </a:lnR>
                    <a:lnT w="9525">
                      <a:solidFill>
                        <a:srgbClr val="333333"/>
                      </a:solidFill>
                      <a:prstDash val="dash"/>
                    </a:lnT>
                    <a:lnB w="9525">
                      <a:solidFill>
                        <a:srgbClr val="333333"/>
                      </a:solidFill>
                      <a:prstDash val="dash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